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79" r:id="rId13"/>
    <p:sldId id="271" r:id="rId14"/>
    <p:sldId id="280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3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1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5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131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31.png"/><Relationship Id="rId18" Type="http://schemas.openxmlformats.org/officeDocument/2006/relationships/image" Target="../media/image14.png"/><Relationship Id="rId3" Type="http://schemas.openxmlformats.org/officeDocument/2006/relationships/image" Target="../media/image39.png"/><Relationship Id="rId21" Type="http://schemas.openxmlformats.org/officeDocument/2006/relationships/image" Target="../media/image152.png"/><Relationship Id="rId7" Type="http://schemas.openxmlformats.org/officeDocument/2006/relationships/image" Target="../media/image136.png"/><Relationship Id="rId12" Type="http://schemas.openxmlformats.org/officeDocument/2006/relationships/image" Target="../media/image143.png"/><Relationship Id="rId17" Type="http://schemas.openxmlformats.org/officeDocument/2006/relationships/image" Target="../media/image149.png"/><Relationship Id="rId2" Type="http://schemas.openxmlformats.org/officeDocument/2006/relationships/image" Target="../media/image1.png"/><Relationship Id="rId16" Type="http://schemas.openxmlformats.org/officeDocument/2006/relationships/image" Target="../media/image148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47.png"/><Relationship Id="rId5" Type="http://schemas.openxmlformats.org/officeDocument/2006/relationships/image" Target="../media/image134.png"/><Relationship Id="rId15" Type="http://schemas.openxmlformats.org/officeDocument/2006/relationships/image" Target="../media/image133.png"/><Relationship Id="rId23" Type="http://schemas.openxmlformats.org/officeDocument/2006/relationships/image" Target="../media/image153.png"/><Relationship Id="rId10" Type="http://schemas.openxmlformats.org/officeDocument/2006/relationships/image" Target="../media/image141.png"/><Relationship Id="rId19" Type="http://schemas.openxmlformats.org/officeDocument/2006/relationships/image" Target="../media/image150.png"/><Relationship Id="rId4" Type="http://schemas.openxmlformats.org/officeDocument/2006/relationships/image" Target="../media/image5.png"/><Relationship Id="rId9" Type="http://schemas.openxmlformats.org/officeDocument/2006/relationships/image" Target="../media/image146.png"/><Relationship Id="rId14" Type="http://schemas.openxmlformats.org/officeDocument/2006/relationships/image" Target="../media/image132.png"/><Relationship Id="rId22" Type="http://schemas.openxmlformats.org/officeDocument/2006/relationships/image" Target="../media/image1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60.png"/><Relationship Id="rId26" Type="http://schemas.openxmlformats.org/officeDocument/2006/relationships/image" Target="../media/image168.png"/><Relationship Id="rId3" Type="http://schemas.openxmlformats.org/officeDocument/2006/relationships/image" Target="../media/image39.png"/><Relationship Id="rId21" Type="http://schemas.openxmlformats.org/officeDocument/2006/relationships/image" Target="../media/image163.png"/><Relationship Id="rId7" Type="http://schemas.openxmlformats.org/officeDocument/2006/relationships/image" Target="../media/image155.png"/><Relationship Id="rId12" Type="http://schemas.openxmlformats.org/officeDocument/2006/relationships/image" Target="../media/image157.png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2" Type="http://schemas.openxmlformats.org/officeDocument/2006/relationships/image" Target="../media/image1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24" Type="http://schemas.openxmlformats.org/officeDocument/2006/relationships/image" Target="../media/image166.png"/><Relationship Id="rId5" Type="http://schemas.openxmlformats.org/officeDocument/2006/relationships/image" Target="../media/image5.png"/><Relationship Id="rId15" Type="http://schemas.openxmlformats.org/officeDocument/2006/relationships/image" Target="../media/image143.png"/><Relationship Id="rId23" Type="http://schemas.openxmlformats.org/officeDocument/2006/relationships/image" Target="../media/image165.png"/><Relationship Id="rId28" Type="http://schemas.openxmlformats.org/officeDocument/2006/relationships/image" Target="../media/image123.png"/><Relationship Id="rId10" Type="http://schemas.openxmlformats.org/officeDocument/2006/relationships/image" Target="../media/image156.png"/><Relationship Id="rId19" Type="http://schemas.openxmlformats.org/officeDocument/2006/relationships/image" Target="../media/image161.png"/><Relationship Id="rId31" Type="http://schemas.openxmlformats.org/officeDocument/2006/relationships/image" Target="../media/image172.png"/><Relationship Id="rId4" Type="http://schemas.openxmlformats.org/officeDocument/2006/relationships/image" Target="../media/image154.png"/><Relationship Id="rId9" Type="http://schemas.openxmlformats.org/officeDocument/2006/relationships/image" Target="../media/image137.png"/><Relationship Id="rId14" Type="http://schemas.openxmlformats.org/officeDocument/2006/relationships/image" Target="../media/image147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Relationship Id="rId30" Type="http://schemas.openxmlformats.org/officeDocument/2006/relationships/image" Target="../media/image1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39.png"/><Relationship Id="rId18" Type="http://schemas.openxmlformats.org/officeDocument/2006/relationships/image" Target="../media/image160.png"/><Relationship Id="rId26" Type="http://schemas.openxmlformats.org/officeDocument/2006/relationships/image" Target="../media/image112.png"/><Relationship Id="rId3" Type="http://schemas.openxmlformats.org/officeDocument/2006/relationships/image" Target="../media/image1.png"/><Relationship Id="rId21" Type="http://schemas.openxmlformats.org/officeDocument/2006/relationships/image" Target="../media/image175.png"/><Relationship Id="rId7" Type="http://schemas.openxmlformats.org/officeDocument/2006/relationships/image" Target="../media/image155.png"/><Relationship Id="rId12" Type="http://schemas.openxmlformats.org/officeDocument/2006/relationships/image" Target="../media/image137.png"/><Relationship Id="rId17" Type="http://schemas.openxmlformats.org/officeDocument/2006/relationships/image" Target="../media/image159.png"/><Relationship Id="rId25" Type="http://schemas.openxmlformats.org/officeDocument/2006/relationships/image" Target="../media/image172.png"/><Relationship Id="rId2" Type="http://schemas.openxmlformats.org/officeDocument/2006/relationships/image" Target="../media/image154.png"/><Relationship Id="rId16" Type="http://schemas.openxmlformats.org/officeDocument/2006/relationships/image" Target="../media/image158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6.png"/><Relationship Id="rId24" Type="http://schemas.openxmlformats.org/officeDocument/2006/relationships/image" Target="../media/image178.png"/><Relationship Id="rId5" Type="http://schemas.openxmlformats.org/officeDocument/2006/relationships/image" Target="../media/image5.png"/><Relationship Id="rId15" Type="http://schemas.openxmlformats.org/officeDocument/2006/relationships/image" Target="../media/image143.png"/><Relationship Id="rId23" Type="http://schemas.openxmlformats.org/officeDocument/2006/relationships/image" Target="../media/image177.png"/><Relationship Id="rId10" Type="http://schemas.openxmlformats.org/officeDocument/2006/relationships/image" Target="../media/image147.png"/><Relationship Id="rId19" Type="http://schemas.openxmlformats.org/officeDocument/2006/relationships/image" Target="../media/image173.png"/><Relationship Id="rId4" Type="http://schemas.openxmlformats.org/officeDocument/2006/relationships/image" Target="../media/image39.png"/><Relationship Id="rId9" Type="http://schemas.openxmlformats.org/officeDocument/2006/relationships/image" Target="../media/image157.png"/><Relationship Id="rId14" Type="http://schemas.openxmlformats.org/officeDocument/2006/relationships/image" Target="../media/image141.png"/><Relationship Id="rId22" Type="http://schemas.openxmlformats.org/officeDocument/2006/relationships/image" Target="../media/image17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80.png"/><Relationship Id="rId3" Type="http://schemas.openxmlformats.org/officeDocument/2006/relationships/image" Target="../media/image5.png"/><Relationship Id="rId21" Type="http://schemas.openxmlformats.org/officeDocument/2006/relationships/image" Target="../media/image183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79.png"/><Relationship Id="rId2" Type="http://schemas.openxmlformats.org/officeDocument/2006/relationships/image" Target="../media/image1.png"/><Relationship Id="rId16" Type="http://schemas.openxmlformats.org/officeDocument/2006/relationships/image" Target="../media/image123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23" Type="http://schemas.openxmlformats.org/officeDocument/2006/relationships/image" Target="../media/image185.png"/><Relationship Id="rId10" Type="http://schemas.openxmlformats.org/officeDocument/2006/relationships/image" Target="../media/image117.png"/><Relationship Id="rId19" Type="http://schemas.openxmlformats.org/officeDocument/2006/relationships/image" Target="../media/image181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openxmlformats.org/officeDocument/2006/relationships/image" Target="../media/image1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3" Type="http://schemas.openxmlformats.org/officeDocument/2006/relationships/image" Target="../media/image124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" Type="http://schemas.openxmlformats.org/officeDocument/2006/relationships/image" Target="../media/image1.png"/><Relationship Id="rId16" Type="http://schemas.openxmlformats.org/officeDocument/2006/relationships/image" Target="../media/image198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3" Type="http://schemas.openxmlformats.org/officeDocument/2006/relationships/image" Target="../media/image124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5" Type="http://schemas.openxmlformats.org/officeDocument/2006/relationships/image" Target="../media/image212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18" Type="http://schemas.openxmlformats.org/officeDocument/2006/relationships/image" Target="../media/image226.png"/><Relationship Id="rId26" Type="http://schemas.openxmlformats.org/officeDocument/2006/relationships/image" Target="../media/image234.png"/><Relationship Id="rId3" Type="http://schemas.openxmlformats.org/officeDocument/2006/relationships/image" Target="../media/image124.png"/><Relationship Id="rId21" Type="http://schemas.openxmlformats.org/officeDocument/2006/relationships/image" Target="../media/image229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17" Type="http://schemas.openxmlformats.org/officeDocument/2006/relationships/image" Target="../media/image225.png"/><Relationship Id="rId25" Type="http://schemas.openxmlformats.org/officeDocument/2006/relationships/image" Target="../media/image233.png"/><Relationship Id="rId2" Type="http://schemas.openxmlformats.org/officeDocument/2006/relationships/image" Target="../media/image1.png"/><Relationship Id="rId16" Type="http://schemas.openxmlformats.org/officeDocument/2006/relationships/image" Target="../media/image224.png"/><Relationship Id="rId20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24" Type="http://schemas.openxmlformats.org/officeDocument/2006/relationships/image" Target="../media/image232.png"/><Relationship Id="rId5" Type="http://schemas.openxmlformats.org/officeDocument/2006/relationships/image" Target="../media/image213.png"/><Relationship Id="rId15" Type="http://schemas.openxmlformats.org/officeDocument/2006/relationships/image" Target="../media/image223.png"/><Relationship Id="rId23" Type="http://schemas.openxmlformats.org/officeDocument/2006/relationships/image" Target="../media/image231.png"/><Relationship Id="rId10" Type="http://schemas.openxmlformats.org/officeDocument/2006/relationships/image" Target="../media/image218.png"/><Relationship Id="rId19" Type="http://schemas.openxmlformats.org/officeDocument/2006/relationships/image" Target="../media/image227.png"/><Relationship Id="rId4" Type="http://schemas.openxmlformats.org/officeDocument/2006/relationships/image" Target="../media/image5.png"/><Relationship Id="rId9" Type="http://schemas.openxmlformats.org/officeDocument/2006/relationships/image" Target="../media/image217.png"/><Relationship Id="rId14" Type="http://schemas.openxmlformats.org/officeDocument/2006/relationships/image" Target="../media/image222.png"/><Relationship Id="rId22" Type="http://schemas.openxmlformats.org/officeDocument/2006/relationships/image" Target="../media/image2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5.png"/><Relationship Id="rId4" Type="http://schemas.openxmlformats.org/officeDocument/2006/relationships/image" Target="../media/image2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2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10.png"/><Relationship Id="rId3" Type="http://schemas.openxmlformats.org/officeDocument/2006/relationships/image" Target="../media/image17.png"/><Relationship Id="rId21" Type="http://schemas.openxmlformats.org/officeDocument/2006/relationships/image" Target="../media/image34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5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11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8.png"/><Relationship Id="rId18" Type="http://schemas.openxmlformats.org/officeDocument/2006/relationships/image" Target="../media/image62.png"/><Relationship Id="rId26" Type="http://schemas.openxmlformats.org/officeDocument/2006/relationships/image" Target="../media/image10.png"/><Relationship Id="rId3" Type="http://schemas.openxmlformats.org/officeDocument/2006/relationships/image" Target="../media/image39.png"/><Relationship Id="rId21" Type="http://schemas.openxmlformats.org/officeDocument/2006/relationships/image" Target="../media/image65.png"/><Relationship Id="rId7" Type="http://schemas.openxmlformats.org/officeDocument/2006/relationships/image" Target="../media/image44.png"/><Relationship Id="rId12" Type="http://schemas.openxmlformats.org/officeDocument/2006/relationships/image" Target="../media/image58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image" Target="../media/image1.png"/><Relationship Id="rId16" Type="http://schemas.openxmlformats.org/officeDocument/2006/relationships/image" Target="../media/image5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53.png"/><Relationship Id="rId15" Type="http://schemas.openxmlformats.org/officeDocument/2006/relationships/image" Target="../media/image60.png"/><Relationship Id="rId23" Type="http://schemas.openxmlformats.org/officeDocument/2006/relationships/image" Target="../media/image67.png"/><Relationship Id="rId10" Type="http://schemas.openxmlformats.org/officeDocument/2006/relationships/image" Target="../media/image56.png"/><Relationship Id="rId19" Type="http://schemas.openxmlformats.org/officeDocument/2006/relationships/image" Target="../media/image63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Relationship Id="rId22" Type="http://schemas.openxmlformats.org/officeDocument/2006/relationships/image" Target="../media/image66.png"/><Relationship Id="rId27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39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2" Type="http://schemas.openxmlformats.org/officeDocument/2006/relationships/image" Target="../media/image1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32" Type="http://schemas.openxmlformats.org/officeDocument/2006/relationships/image" Target="../media/image97.png"/><Relationship Id="rId5" Type="http://schemas.openxmlformats.org/officeDocument/2006/relationships/image" Target="../media/image5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Relationship Id="rId8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" Type="http://schemas.openxmlformats.org/officeDocument/2006/relationships/image" Target="../media/image39.png"/><Relationship Id="rId21" Type="http://schemas.openxmlformats.org/officeDocument/2006/relationships/image" Target="../media/image113.png"/><Relationship Id="rId7" Type="http://schemas.openxmlformats.org/officeDocument/2006/relationships/image" Target="../media/image102.png"/><Relationship Id="rId12" Type="http://schemas.openxmlformats.org/officeDocument/2006/relationships/image" Target="../media/image73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2" Type="http://schemas.openxmlformats.org/officeDocument/2006/relationships/image" Target="../media/image1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24" Type="http://schemas.openxmlformats.org/officeDocument/2006/relationships/image" Target="../media/image116.png"/><Relationship Id="rId5" Type="http://schemas.openxmlformats.org/officeDocument/2006/relationships/image" Target="../media/image100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10" Type="http://schemas.openxmlformats.org/officeDocument/2006/relationships/image" Target="../media/image71.png"/><Relationship Id="rId19" Type="http://schemas.openxmlformats.org/officeDocument/2006/relationships/image" Target="../media/image111.png"/><Relationship Id="rId31" Type="http://schemas.openxmlformats.org/officeDocument/2006/relationships/image" Target="../media/image123.png"/><Relationship Id="rId4" Type="http://schemas.openxmlformats.org/officeDocument/2006/relationships/image" Target="../media/image99.png"/><Relationship Id="rId9" Type="http://schemas.openxmlformats.org/officeDocument/2006/relationships/image" Target="../media/image5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5.png"/><Relationship Id="rId4" Type="http://schemas.openxmlformats.org/officeDocument/2006/relationships/hyperlink" Target="https://app.diagrams.net/?splash=0#G1ha-Pu7Xfn2YOMMgqnDbcdhFe-FIfFmrW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5.png"/><Relationship Id="rId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88900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3517900"/>
            <a:ext cx="12103100" cy="1816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0" y="9042400"/>
            <a:ext cx="24638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4100" y="9093200"/>
            <a:ext cx="4318000" cy="1079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300" y="4267200"/>
            <a:ext cx="1714500" cy="1765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5100" y="4051300"/>
            <a:ext cx="13550900" cy="3937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300000">
            <a:off x="7975600" y="4724400"/>
            <a:ext cx="901700" cy="977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49400" y="1892300"/>
            <a:ext cx="2667000" cy="1854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83100" y="355600"/>
            <a:ext cx="596900" cy="457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44900" y="279400"/>
            <a:ext cx="1854200" cy="6477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960000">
            <a:off x="165100" y="3835400"/>
            <a:ext cx="5410200" cy="10007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960000">
            <a:off x="1714500" y="6654800"/>
            <a:ext cx="2730500" cy="30480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960000">
            <a:off x="990600" y="4622800"/>
            <a:ext cx="1803400" cy="1803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1080000">
            <a:off x="-38100" y="7658100"/>
            <a:ext cx="6057900" cy="2374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1080000">
            <a:off x="-508000" y="7454900"/>
            <a:ext cx="5930900" cy="116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152900"/>
            <a:ext cx="9804400" cy="567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3111500"/>
            <a:ext cx="2527300" cy="914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2500" y="2933700"/>
            <a:ext cx="3314700" cy="1409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0" y="3860800"/>
            <a:ext cx="6781800" cy="1130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63300" y="3937000"/>
            <a:ext cx="6540500" cy="119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9600" y="3606800"/>
            <a:ext cx="850900" cy="63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2400" y="3581400"/>
            <a:ext cx="1625600" cy="825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4400" y="5397500"/>
            <a:ext cx="6781800" cy="1130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09200" y="5461000"/>
            <a:ext cx="7581900" cy="1193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95000" y="5207000"/>
            <a:ext cx="850900" cy="63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0" y="5080000"/>
            <a:ext cx="1625600" cy="9779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5200" y="6921500"/>
            <a:ext cx="6781800" cy="1130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17200" y="6985000"/>
            <a:ext cx="7086600" cy="11938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33100" y="6819900"/>
            <a:ext cx="850900" cy="635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88600" y="6692900"/>
            <a:ext cx="1612900" cy="9906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2500" y="8458200"/>
            <a:ext cx="6781800" cy="1130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42600" y="8521700"/>
            <a:ext cx="7073900" cy="11938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8500" y="8331200"/>
            <a:ext cx="850900" cy="635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26700" y="8204200"/>
            <a:ext cx="1574800" cy="977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55800" y="1460500"/>
            <a:ext cx="57277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4400" y="5397500"/>
            <a:ext cx="6781800" cy="1130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700" y="5461000"/>
            <a:ext cx="7086600" cy="1193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5000" y="5207000"/>
            <a:ext cx="8509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0500" y="5080000"/>
            <a:ext cx="1625600" cy="977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0" y="6921500"/>
            <a:ext cx="6781800" cy="113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1600" y="6985000"/>
            <a:ext cx="7950200" cy="11938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3100" y="6819900"/>
            <a:ext cx="8509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8600" y="6692900"/>
            <a:ext cx="1612900" cy="9906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2500" y="8458200"/>
            <a:ext cx="6781800" cy="1130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45800" y="8521700"/>
            <a:ext cx="6832600" cy="11938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8500" y="8331200"/>
            <a:ext cx="850900" cy="635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6700" y="8204200"/>
            <a:ext cx="1574800" cy="9779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4152900"/>
            <a:ext cx="9804400" cy="56769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86200" y="3111500"/>
            <a:ext cx="2527300" cy="914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92500" y="2933700"/>
            <a:ext cx="3314700" cy="1409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55800" y="1460500"/>
            <a:ext cx="6248400" cy="18161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200000">
            <a:off x="1320800" y="2946400"/>
            <a:ext cx="7937500" cy="102743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260000">
            <a:off x="4148295" y="3847845"/>
            <a:ext cx="1320800" cy="1320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260000">
            <a:off x="2755900" y="5740400"/>
            <a:ext cx="2413000" cy="2679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140000">
            <a:off x="1574800" y="6616700"/>
            <a:ext cx="4483100" cy="1752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140000">
            <a:off x="1422400" y="6223000"/>
            <a:ext cx="4787900" cy="9017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0" y="3860800"/>
            <a:ext cx="6781800" cy="11303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9600" y="3606800"/>
            <a:ext cx="850900" cy="635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12400" y="3581400"/>
            <a:ext cx="1625600" cy="825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756900" y="3937000"/>
            <a:ext cx="6921500" cy="119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0002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4356100"/>
            <a:ext cx="18796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3860800"/>
            <a:ext cx="6781800" cy="113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3937000"/>
            <a:ext cx="692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00" y="3606800"/>
            <a:ext cx="8509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" y="3581400"/>
            <a:ext cx="1625600" cy="825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" y="5397500"/>
            <a:ext cx="6781800" cy="1130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00" y="5461000"/>
            <a:ext cx="7086600" cy="1193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5207000"/>
            <a:ext cx="850900" cy="63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5080000"/>
            <a:ext cx="1625600" cy="9779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6921500"/>
            <a:ext cx="6781800" cy="1130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00" y="6985000"/>
            <a:ext cx="7950200" cy="1193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6819900"/>
            <a:ext cx="850900" cy="635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100" y="6692900"/>
            <a:ext cx="1612900" cy="9906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8458200"/>
            <a:ext cx="6781800" cy="1130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000" y="8521700"/>
            <a:ext cx="6832600" cy="11938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" y="8331200"/>
            <a:ext cx="850900" cy="635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900" y="8204200"/>
            <a:ext cx="1574800" cy="9779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64700" y="3810000"/>
            <a:ext cx="8013700" cy="1130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51900" y="3898900"/>
            <a:ext cx="9194800" cy="1193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21900" y="4127500"/>
            <a:ext cx="711200" cy="5461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69600" y="685800"/>
            <a:ext cx="5511800" cy="97917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636500" y="2374900"/>
            <a:ext cx="1803400" cy="88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80600" y="4508500"/>
            <a:ext cx="6908800" cy="11684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369800" y="1765300"/>
            <a:ext cx="2311400" cy="838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592300" y="1765300"/>
            <a:ext cx="1866900" cy="838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39400" y="1739900"/>
            <a:ext cx="1778000" cy="8763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77400" y="8166100"/>
            <a:ext cx="6845300" cy="11557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576300" y="2908300"/>
            <a:ext cx="1651000" cy="711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188700" y="2908300"/>
            <a:ext cx="1968500" cy="711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287000" y="317500"/>
            <a:ext cx="6464300" cy="124333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-2160000">
            <a:off x="12750800" y="3289300"/>
            <a:ext cx="419100" cy="6223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067800" y="9144000"/>
            <a:ext cx="7099300" cy="1092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968500" y="1524000"/>
            <a:ext cx="5143500" cy="269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000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8978900"/>
            <a:ext cx="1879600" cy="152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00025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7442200"/>
            <a:ext cx="1879600" cy="152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00025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4356100"/>
            <a:ext cx="1879600" cy="15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3860800"/>
            <a:ext cx="6781800" cy="1130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3937000"/>
            <a:ext cx="6921500" cy="119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" y="5397500"/>
            <a:ext cx="6781800" cy="1130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00" y="5461000"/>
            <a:ext cx="7086600" cy="1193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6921500"/>
            <a:ext cx="6781800" cy="1130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00" y="6985000"/>
            <a:ext cx="7950200" cy="1193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8458200"/>
            <a:ext cx="6781800" cy="1130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000" y="8521700"/>
            <a:ext cx="6832600" cy="1193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00" y="3606800"/>
            <a:ext cx="850900" cy="63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900" y="3581400"/>
            <a:ext cx="1625600" cy="825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5207000"/>
            <a:ext cx="850900" cy="635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5080000"/>
            <a:ext cx="1625600" cy="9779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00" y="6819900"/>
            <a:ext cx="850900" cy="635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100" y="6692900"/>
            <a:ext cx="1612900" cy="9906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700" y="8331200"/>
            <a:ext cx="850900" cy="635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900" y="8204200"/>
            <a:ext cx="1574800" cy="9779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64700" y="3848100"/>
            <a:ext cx="8013700" cy="1130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51900" y="3924300"/>
            <a:ext cx="9194800" cy="1193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21900" y="4127500"/>
            <a:ext cx="711200" cy="5461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000250000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5918200"/>
            <a:ext cx="1879600" cy="1524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52000" y="5422900"/>
            <a:ext cx="8013700" cy="11303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47300" y="5626100"/>
            <a:ext cx="711200" cy="635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44000" y="5448300"/>
            <a:ext cx="8877300" cy="11938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52000" y="6946900"/>
            <a:ext cx="8013700" cy="11303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58200" y="7023100"/>
            <a:ext cx="9664700" cy="11938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83800" y="7086600"/>
            <a:ext cx="850900" cy="8509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90100" y="8458200"/>
            <a:ext cx="8013700" cy="11303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8400" y="8661400"/>
            <a:ext cx="952500" cy="774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59900" y="8559800"/>
            <a:ext cx="8750300" cy="11938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68500" y="1524000"/>
            <a:ext cx="5143500" cy="26924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-2160000">
            <a:off x="8179365" y="722442"/>
            <a:ext cx="4191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508000000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9100" y="317500"/>
            <a:ext cx="5689600" cy="1012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160000">
            <a:off x="15570200" y="1714500"/>
            <a:ext cx="419100" cy="60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2400" y="1397000"/>
            <a:ext cx="2298700" cy="80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7400" y="1397000"/>
            <a:ext cx="2273300" cy="80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73200" y="1397000"/>
            <a:ext cx="2197100" cy="800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34700" y="3759200"/>
            <a:ext cx="1816100" cy="76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68100" y="9512300"/>
            <a:ext cx="1524000" cy="87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35100" y="9550400"/>
            <a:ext cx="1549400" cy="838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41400" y="3759200"/>
            <a:ext cx="1816100" cy="76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47400" y="6248400"/>
            <a:ext cx="1841500" cy="762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16000" y="6235700"/>
            <a:ext cx="1841500" cy="762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34700" y="8775700"/>
            <a:ext cx="1816100" cy="762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03300" y="8763000"/>
            <a:ext cx="1816100" cy="762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98100" y="-38100"/>
            <a:ext cx="6464300" cy="124333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-245808500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3000" y="355600"/>
            <a:ext cx="5562600" cy="9982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160000">
            <a:off x="4000500" y="1676400"/>
            <a:ext cx="419100" cy="609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17900" y="5740400"/>
            <a:ext cx="3441700" cy="2451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55800" y="2235200"/>
            <a:ext cx="6451600" cy="1117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0" y="1384300"/>
            <a:ext cx="2298700" cy="800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5100" y="1384300"/>
            <a:ext cx="2273300" cy="800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500" y="1371600"/>
            <a:ext cx="2197100" cy="800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46400" y="7239000"/>
            <a:ext cx="3683000" cy="762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59100" y="7683500"/>
            <a:ext cx="1841500" cy="762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59100" y="8140700"/>
            <a:ext cx="2463800" cy="762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59100" y="8597900"/>
            <a:ext cx="3784600" cy="762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3100" y="9347200"/>
            <a:ext cx="1524000" cy="876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0100" y="9385300"/>
            <a:ext cx="1549400" cy="838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68500" y="-12700"/>
            <a:ext cx="6464300" cy="1243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594100"/>
            <a:ext cx="4241800" cy="388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" y="5524500"/>
            <a:ext cx="2781300" cy="139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900" y="5537200"/>
            <a:ext cx="3378200" cy="162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900" y="5842000"/>
            <a:ext cx="4241800" cy="388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0" y="7772400"/>
            <a:ext cx="2781300" cy="139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7300" y="6299200"/>
            <a:ext cx="11938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4300" y="7772400"/>
            <a:ext cx="3429000" cy="162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9400" y="3606800"/>
            <a:ext cx="4241800" cy="5295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82300" y="4127500"/>
            <a:ext cx="1016000" cy="1016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000" y="5549900"/>
            <a:ext cx="2781300" cy="2692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96400" y="5613400"/>
            <a:ext cx="3721100" cy="275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50900" y="5842000"/>
            <a:ext cx="4241800" cy="3886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51100" y="6502400"/>
            <a:ext cx="1041400" cy="914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00" y="7772400"/>
            <a:ext cx="2781300" cy="1397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7400" y="4140200"/>
            <a:ext cx="927100" cy="838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855700" y="1905000"/>
            <a:ext cx="3644900" cy="3670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14900" y="3022600"/>
            <a:ext cx="4000500" cy="2667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843000" y="7747000"/>
            <a:ext cx="3543300" cy="1625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55800" y="1460500"/>
            <a:ext cx="3314700" cy="1816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5003800"/>
            <a:ext cx="8013700" cy="417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5842000"/>
            <a:ext cx="622300" cy="290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" y="4025900"/>
            <a:ext cx="3060700" cy="81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00" y="3073400"/>
            <a:ext cx="4889500" cy="1193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3873500"/>
            <a:ext cx="3517900" cy="133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200" y="4025900"/>
            <a:ext cx="3060700" cy="81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1000" y="5003800"/>
            <a:ext cx="8521700" cy="417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9300" y="5156200"/>
            <a:ext cx="3251200" cy="121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4400" y="3073400"/>
            <a:ext cx="4457700" cy="119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7300" y="3771900"/>
            <a:ext cx="3759200" cy="143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07700" y="3276600"/>
            <a:ext cx="5588000" cy="172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68500" y="1524000"/>
            <a:ext cx="3263900" cy="2692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5100" y="3238500"/>
            <a:ext cx="8953500" cy="417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400" y="5092700"/>
            <a:ext cx="17526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500" y="4203700"/>
            <a:ext cx="1828800" cy="125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8200" y="4749800"/>
            <a:ext cx="1663700" cy="116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700" y="5651500"/>
            <a:ext cx="1663700" cy="1168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3000" y="2705100"/>
            <a:ext cx="8280400" cy="454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4600" y="6870700"/>
            <a:ext cx="2197100" cy="87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28300" y="6819900"/>
            <a:ext cx="1422400" cy="927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11000" y="6819900"/>
            <a:ext cx="14097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68300" y="6819900"/>
            <a:ext cx="1409700" cy="927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51000" y="6819900"/>
            <a:ext cx="1422400" cy="927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52700" y="6858000"/>
            <a:ext cx="2171700" cy="876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55800" y="1460500"/>
            <a:ext cx="5130800" cy="18161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42700" y="6013450"/>
            <a:ext cx="4618182" cy="2387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26500" y="8712200"/>
            <a:ext cx="533400" cy="520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37082" y="4255077"/>
            <a:ext cx="11849100" cy="2159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41500" y="7950200"/>
            <a:ext cx="6057900" cy="1193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4394200" y="4699000"/>
            <a:ext cx="800100" cy="7277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6200000">
            <a:off x="4394200" y="5892800"/>
            <a:ext cx="800100" cy="72771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0800000">
            <a:off x="1574800" y="8928100"/>
            <a:ext cx="64516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812800" y="8877300"/>
            <a:ext cx="9677400" cy="11938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12865100" y="4660900"/>
            <a:ext cx="800100" cy="7277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32800" y="7924800"/>
            <a:ext cx="8877300" cy="1193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6200000">
            <a:off x="12865100" y="5854700"/>
            <a:ext cx="800100" cy="72771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0800000">
            <a:off x="10045700" y="8890000"/>
            <a:ext cx="6451600" cy="25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72500" y="8839200"/>
            <a:ext cx="8775700" cy="119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2573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48400" y="-25400"/>
            <a:ext cx="30772100" cy="1270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0" y="1524000"/>
            <a:ext cx="3835400" cy="2692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3086100"/>
            <a:ext cx="8242300" cy="4953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7962900"/>
            <a:ext cx="8242300" cy="130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1460500"/>
            <a:ext cx="75184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8890000"/>
            <a:ext cx="17145000" cy="3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879600"/>
            <a:ext cx="4889500" cy="1193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0" y="2120900"/>
            <a:ext cx="660400" cy="698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800" y="1384300"/>
            <a:ext cx="5372100" cy="243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276600"/>
            <a:ext cx="5689600" cy="208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4025900"/>
            <a:ext cx="5168900" cy="1219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3517900"/>
            <a:ext cx="1714500" cy="81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0" y="3352800"/>
            <a:ext cx="5689600" cy="2082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0700" y="4013200"/>
            <a:ext cx="3009900" cy="1219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1600" y="3581400"/>
            <a:ext cx="1701800" cy="812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5100" y="3340100"/>
            <a:ext cx="5689600" cy="2082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36600" y="4000500"/>
            <a:ext cx="3035300" cy="1219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17500" y="3568700"/>
            <a:ext cx="1689100" cy="812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953000"/>
            <a:ext cx="5689600" cy="2082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3000" y="5626100"/>
            <a:ext cx="5562600" cy="1219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900" y="5194300"/>
            <a:ext cx="1689100" cy="812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0" y="4953000"/>
            <a:ext cx="5689600" cy="2082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5067300"/>
            <a:ext cx="5689600" cy="2082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0700" y="5626100"/>
            <a:ext cx="4762500" cy="1219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51600" y="5194300"/>
            <a:ext cx="1701800" cy="8128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5100" y="4927600"/>
            <a:ext cx="5689600" cy="2082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436600" y="5600700"/>
            <a:ext cx="3505200" cy="1219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17500" y="5168900"/>
            <a:ext cx="1689100" cy="8128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6654800"/>
            <a:ext cx="5689600" cy="2082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7327900"/>
            <a:ext cx="2273300" cy="1219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1200" y="6896100"/>
            <a:ext cx="1701800" cy="812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0" y="6654800"/>
            <a:ext cx="5689600" cy="2082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83400" y="7366000"/>
            <a:ext cx="4000500" cy="1841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51600" y="6896100"/>
            <a:ext cx="1689100" cy="8128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5100" y="6654800"/>
            <a:ext cx="5689600" cy="20828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423900" y="7327900"/>
            <a:ext cx="3162300" cy="1219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017500" y="6896100"/>
            <a:ext cx="1689100" cy="8128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183100" y="355600"/>
            <a:ext cx="596900" cy="457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344900" y="279400"/>
            <a:ext cx="18542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-645045700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-64504570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-50800"/>
            <a:ext cx="13855700" cy="8318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" y="8140700"/>
            <a:ext cx="13843000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924300"/>
            <a:ext cx="12661900" cy="181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900" y="2159000"/>
            <a:ext cx="5613400" cy="137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800" y="2451100"/>
            <a:ext cx="762000" cy="800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9385300"/>
            <a:ext cx="17145000" cy="38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300" y="5600700"/>
            <a:ext cx="3568700" cy="3568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200" y="1562100"/>
            <a:ext cx="6388100" cy="2908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0" y="1460500"/>
            <a:ext cx="4457700" cy="181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9575800"/>
            <a:ext cx="51689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946400"/>
            <a:ext cx="9601200" cy="5994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300" y="3378200"/>
            <a:ext cx="14274800" cy="2057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6700" y="3721100"/>
            <a:ext cx="71374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4700" y="3695700"/>
            <a:ext cx="8343900" cy="1219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0500" y="6565900"/>
            <a:ext cx="6921500" cy="1193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2200" y="4622800"/>
            <a:ext cx="4927600" cy="476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71400" y="4851400"/>
            <a:ext cx="1955800" cy="2476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12400" y="7277100"/>
            <a:ext cx="8191500" cy="1193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27000" y="4203700"/>
            <a:ext cx="3263900" cy="39116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97300" y="4826000"/>
            <a:ext cx="1955800" cy="2476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84300" y="4279900"/>
            <a:ext cx="4305300" cy="37338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183100" y="355600"/>
            <a:ext cx="596900" cy="457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344900" y="279400"/>
            <a:ext cx="18542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803400"/>
            <a:ext cx="584200" cy="60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3441700"/>
            <a:ext cx="3835400" cy="609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7086600" y="4457700"/>
            <a:ext cx="876300" cy="87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7086600" y="5981700"/>
            <a:ext cx="876300" cy="876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7086600" y="7493000"/>
            <a:ext cx="876300" cy="876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900" y="3098800"/>
            <a:ext cx="14274800" cy="2057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300" y="3441700"/>
            <a:ext cx="71374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700" y="3429000"/>
            <a:ext cx="10312400" cy="1219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1300" y="3200400"/>
            <a:ext cx="4673600" cy="156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000" y="5219700"/>
            <a:ext cx="3530600" cy="1079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4400" y="6743700"/>
            <a:ext cx="3200400" cy="10795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0" y="3784600"/>
            <a:ext cx="4648200" cy="3733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01900" y="4318000"/>
            <a:ext cx="1955800" cy="2476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39500" y="6197600"/>
            <a:ext cx="3441700" cy="2705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52200" y="4254500"/>
            <a:ext cx="3365500" cy="270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200" y="2628900"/>
            <a:ext cx="4787900" cy="1079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4800" y="9575800"/>
            <a:ext cx="6743700" cy="723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8166100"/>
            <a:ext cx="3441700" cy="1562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0" y="5740400"/>
            <a:ext cx="5092700" cy="1422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76500" y="6235700"/>
            <a:ext cx="1955800" cy="2476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433300" y="5689600"/>
            <a:ext cx="4978400" cy="37338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401300" y="8191500"/>
            <a:ext cx="7073900" cy="1130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693400" y="8369300"/>
            <a:ext cx="749300" cy="749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6300" y="8242300"/>
            <a:ext cx="6654800" cy="1219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55800" y="1371600"/>
            <a:ext cx="3238500" cy="18161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183100" y="355600"/>
            <a:ext cx="596900" cy="457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344900" y="279400"/>
            <a:ext cx="18542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0" y="3771900"/>
            <a:ext cx="28702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800" y="1460500"/>
            <a:ext cx="4419600" cy="181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8300" y="1574800"/>
            <a:ext cx="6769100" cy="16002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100" y="1778000"/>
            <a:ext cx="876300" cy="876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8200" y="1651000"/>
            <a:ext cx="1435100" cy="1257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96500" y="3670300"/>
            <a:ext cx="4864100" cy="12319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1200" y="3213100"/>
            <a:ext cx="1524000" cy="187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2000" y="4965700"/>
            <a:ext cx="3708400" cy="129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3000" y="4191000"/>
            <a:ext cx="2870200" cy="3429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05100" y="3225800"/>
            <a:ext cx="1511300" cy="1879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5500" y="5029200"/>
            <a:ext cx="3124200" cy="1295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0" y="7023100"/>
            <a:ext cx="3022600" cy="2082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89800" y="9182100"/>
            <a:ext cx="3848100" cy="1219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84700" y="4495800"/>
            <a:ext cx="3340100" cy="1231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33900" y="3073400"/>
            <a:ext cx="3365500" cy="8509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40000" y="7505700"/>
            <a:ext cx="1981200" cy="1739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24000" y="9118600"/>
            <a:ext cx="3632200" cy="12573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2908300" y="6464300"/>
            <a:ext cx="1219200" cy="342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0400" y="6146800"/>
            <a:ext cx="2781300" cy="12319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287500" y="7797800"/>
            <a:ext cx="533400" cy="4191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109700" y="7277100"/>
            <a:ext cx="889000" cy="1473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693900" y="7988300"/>
            <a:ext cx="939800" cy="10033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852400" y="8864600"/>
            <a:ext cx="3644900" cy="12954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0" y="7899400"/>
            <a:ext cx="2870200" cy="3429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3400" y="8331200"/>
            <a:ext cx="2870200" cy="3429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401300" y="8585200"/>
            <a:ext cx="3289300" cy="11811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668000" y="7264400"/>
            <a:ext cx="2832100" cy="8509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8369300" y="6388100"/>
            <a:ext cx="1219200" cy="3429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220000">
            <a:off x="4457700" y="7048500"/>
            <a:ext cx="3746500" cy="3429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-5400000">
            <a:off x="8775700" y="6413500"/>
            <a:ext cx="1219200" cy="3429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616700" y="6108700"/>
            <a:ext cx="2286000" cy="8509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067800" y="6108700"/>
            <a:ext cx="5283200" cy="8509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533900" y="7061200"/>
            <a:ext cx="22098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300" y="6045200"/>
            <a:ext cx="14846300" cy="182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100" y="4572000"/>
            <a:ext cx="1206500" cy="115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700" y="8445500"/>
            <a:ext cx="1384300" cy="109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6500" y="4660900"/>
            <a:ext cx="1384300" cy="1041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8318500"/>
            <a:ext cx="1104900" cy="111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5800" y="1460500"/>
            <a:ext cx="4419600" cy="181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2870200"/>
            <a:ext cx="8915400" cy="1600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300" y="3111500"/>
            <a:ext cx="876300" cy="87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800" y="2984500"/>
            <a:ext cx="1422400" cy="1270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28800" y="6451600"/>
            <a:ext cx="3340100" cy="1219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08700" y="6451600"/>
            <a:ext cx="3162300" cy="1219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86900" y="6451600"/>
            <a:ext cx="3200400" cy="1219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61900" y="6451600"/>
            <a:ext cx="3606800" cy="1219200"/>
          </a:xfrm>
          <a:prstGeom prst="rect">
            <a:avLst/>
          </a:prstGeom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F9F105D0-3D94-283B-292C-A21CA9FBC7E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8500" y="4432300"/>
            <a:ext cx="9334500" cy="4368800"/>
          </a:xfrm>
          <a:prstGeom prst="rect">
            <a:avLst/>
          </a:prstGeom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9736A7C3-75C6-6FF5-CECB-5CEF56A640A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33200" y="304800"/>
            <a:ext cx="5689600" cy="10121900"/>
          </a:xfrm>
          <a:prstGeom prst="rect">
            <a:avLst/>
          </a:prstGeom>
        </p:spPr>
      </p:pic>
      <p:pic>
        <p:nvPicPr>
          <p:cNvPr id="24" name="Picture 17">
            <a:extLst>
              <a:ext uri="{FF2B5EF4-FFF2-40B4-BE49-F238E27FC236}">
                <a16:creationId xmlns:a16="http://schemas.microsoft.com/office/drawing/2014/main" id="{A032D734-9F70-3AEB-A081-1CD97567986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2160000">
            <a:off x="16624300" y="1701800"/>
            <a:ext cx="419100" cy="609600"/>
          </a:xfrm>
          <a:prstGeom prst="rect">
            <a:avLst/>
          </a:prstGeom>
        </p:spPr>
      </p:pic>
      <p:pic>
        <p:nvPicPr>
          <p:cNvPr id="25" name="Picture 18">
            <a:extLst>
              <a:ext uri="{FF2B5EF4-FFF2-40B4-BE49-F238E27FC236}">
                <a16:creationId xmlns:a16="http://schemas.microsoft.com/office/drawing/2014/main" id="{238A5EE1-0976-1E6C-A752-2E632790C19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379200" y="1384300"/>
            <a:ext cx="2298700" cy="800100"/>
          </a:xfrm>
          <a:prstGeom prst="rect">
            <a:avLst/>
          </a:prstGeom>
        </p:spPr>
      </p:pic>
      <p:pic>
        <p:nvPicPr>
          <p:cNvPr id="26" name="Picture 19">
            <a:extLst>
              <a:ext uri="{FF2B5EF4-FFF2-40B4-BE49-F238E27FC236}">
                <a16:creationId xmlns:a16="http://schemas.microsoft.com/office/drawing/2014/main" id="{8E8EA449-337B-10AE-0087-3E57049CD45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284200" y="1384300"/>
            <a:ext cx="2273300" cy="800100"/>
          </a:xfrm>
          <a:prstGeom prst="rect">
            <a:avLst/>
          </a:prstGeom>
        </p:spPr>
      </p:pic>
      <p:pic>
        <p:nvPicPr>
          <p:cNvPr id="27" name="Picture 20">
            <a:extLst>
              <a:ext uri="{FF2B5EF4-FFF2-40B4-BE49-F238E27FC236}">
                <a16:creationId xmlns:a16="http://schemas.microsoft.com/office/drawing/2014/main" id="{F22F9D22-797E-EF4B-8F73-3FD4A79D2E3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240000" y="1371600"/>
            <a:ext cx="2197100" cy="800100"/>
          </a:xfrm>
          <a:prstGeom prst="rect">
            <a:avLst/>
          </a:prstGeom>
        </p:spPr>
      </p:pic>
      <p:pic>
        <p:nvPicPr>
          <p:cNvPr id="28" name="Picture 21">
            <a:extLst>
              <a:ext uri="{FF2B5EF4-FFF2-40B4-BE49-F238E27FC236}">
                <a16:creationId xmlns:a16="http://schemas.microsoft.com/office/drawing/2014/main" id="{D2C9DEB6-875E-F347-7D50-8E68CC4C5B3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001500" y="3746500"/>
            <a:ext cx="1816100" cy="762000"/>
          </a:xfrm>
          <a:prstGeom prst="rect">
            <a:avLst/>
          </a:prstGeom>
        </p:spPr>
      </p:pic>
      <p:pic>
        <p:nvPicPr>
          <p:cNvPr id="29" name="Picture 22">
            <a:extLst>
              <a:ext uri="{FF2B5EF4-FFF2-40B4-BE49-F238E27FC236}">
                <a16:creationId xmlns:a16="http://schemas.microsoft.com/office/drawing/2014/main" id="{854031B8-BC5C-F61F-7989-FA1961FB0F9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522200" y="9486900"/>
            <a:ext cx="1524000" cy="876300"/>
          </a:xfrm>
          <a:prstGeom prst="rect">
            <a:avLst/>
          </a:prstGeom>
        </p:spPr>
      </p:pic>
      <p:pic>
        <p:nvPicPr>
          <p:cNvPr id="30" name="Picture 23">
            <a:extLst>
              <a:ext uri="{FF2B5EF4-FFF2-40B4-BE49-F238E27FC236}">
                <a16:creationId xmlns:a16="http://schemas.microsoft.com/office/drawing/2014/main" id="{90E00CFD-D604-B09A-95FE-72E1755F71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201900" y="9537700"/>
            <a:ext cx="1549400" cy="838200"/>
          </a:xfrm>
          <a:prstGeom prst="rect">
            <a:avLst/>
          </a:prstGeom>
        </p:spPr>
      </p:pic>
      <p:pic>
        <p:nvPicPr>
          <p:cNvPr id="31" name="Picture 24">
            <a:extLst>
              <a:ext uri="{FF2B5EF4-FFF2-40B4-BE49-F238E27FC236}">
                <a16:creationId xmlns:a16="http://schemas.microsoft.com/office/drawing/2014/main" id="{5B18CCBC-EA8D-973F-C474-08A57D20E02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808200" y="3733800"/>
            <a:ext cx="1816100" cy="762000"/>
          </a:xfrm>
          <a:prstGeom prst="rect">
            <a:avLst/>
          </a:prstGeom>
        </p:spPr>
      </p:pic>
      <p:pic>
        <p:nvPicPr>
          <p:cNvPr id="32" name="Picture 25">
            <a:extLst>
              <a:ext uri="{FF2B5EF4-FFF2-40B4-BE49-F238E27FC236}">
                <a16:creationId xmlns:a16="http://schemas.microsoft.com/office/drawing/2014/main" id="{BBE0F536-192B-AC33-CA83-E8B9EED8031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001500" y="6223000"/>
            <a:ext cx="1841500" cy="762000"/>
          </a:xfrm>
          <a:prstGeom prst="rect">
            <a:avLst/>
          </a:prstGeom>
        </p:spPr>
      </p:pic>
      <p:pic>
        <p:nvPicPr>
          <p:cNvPr id="33" name="Picture 26">
            <a:extLst>
              <a:ext uri="{FF2B5EF4-FFF2-40B4-BE49-F238E27FC236}">
                <a16:creationId xmlns:a16="http://schemas.microsoft.com/office/drawing/2014/main" id="{54E1EA45-6B25-A0A1-5563-C45D522123E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770100" y="6223000"/>
            <a:ext cx="1841500" cy="762000"/>
          </a:xfrm>
          <a:prstGeom prst="rect">
            <a:avLst/>
          </a:prstGeom>
        </p:spPr>
      </p:pic>
      <p:pic>
        <p:nvPicPr>
          <p:cNvPr id="34" name="Picture 27">
            <a:extLst>
              <a:ext uri="{FF2B5EF4-FFF2-40B4-BE49-F238E27FC236}">
                <a16:creationId xmlns:a16="http://schemas.microsoft.com/office/drawing/2014/main" id="{067C86FD-83F9-C3B3-EEBE-F47C9D7B103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001500" y="8763000"/>
            <a:ext cx="1816100" cy="762000"/>
          </a:xfrm>
          <a:prstGeom prst="rect">
            <a:avLst/>
          </a:prstGeom>
        </p:spPr>
      </p:pic>
      <p:pic>
        <p:nvPicPr>
          <p:cNvPr id="35" name="Picture 28">
            <a:extLst>
              <a:ext uri="{FF2B5EF4-FFF2-40B4-BE49-F238E27FC236}">
                <a16:creationId xmlns:a16="http://schemas.microsoft.com/office/drawing/2014/main" id="{CE79EAA1-D19B-BE3D-E781-CDF2A870680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757400" y="8750300"/>
            <a:ext cx="1816100" cy="762000"/>
          </a:xfrm>
          <a:prstGeom prst="rect">
            <a:avLst/>
          </a:prstGeom>
        </p:spPr>
      </p:pic>
      <p:pic>
        <p:nvPicPr>
          <p:cNvPr id="36" name="Picture 29">
            <a:extLst>
              <a:ext uri="{FF2B5EF4-FFF2-40B4-BE49-F238E27FC236}">
                <a16:creationId xmlns:a16="http://schemas.microsoft.com/office/drawing/2014/main" id="{84C1354B-78FF-FA8E-6C9E-8897B05271A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252200" y="-50800"/>
            <a:ext cx="6464300" cy="1243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2959100"/>
            <a:ext cx="17195800" cy="640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1524000"/>
            <a:ext cx="4419600" cy="2692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800" y="1460500"/>
            <a:ext cx="3263900" cy="18161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779754-CD87-28ED-F864-FA1F72B2F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31" y="2705100"/>
            <a:ext cx="12530138" cy="74034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900"/>
            <a:ext cx="17145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905000"/>
            <a:ext cx="584200" cy="60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0" y="3009900"/>
            <a:ext cx="11557000" cy="683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08000"/>
            <a:ext cx="3403600" cy="138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0" y="1524000"/>
            <a:ext cx="4991100" cy="2692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사용자 지정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Admin</cp:lastModifiedBy>
  <cp:revision>11</cp:revision>
  <dcterms:created xsi:type="dcterms:W3CDTF">2006-08-16T00:00:00Z</dcterms:created>
  <dcterms:modified xsi:type="dcterms:W3CDTF">2025-05-09T06:33:24Z</dcterms:modified>
</cp:coreProperties>
</file>